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300" r:id="rId4"/>
    <p:sldId id="258" r:id="rId5"/>
    <p:sldId id="259" r:id="rId6"/>
    <p:sldId id="261" r:id="rId7"/>
    <p:sldId id="260" r:id="rId8"/>
    <p:sldId id="262" r:id="rId9"/>
    <p:sldId id="263" r:id="rId10"/>
    <p:sldId id="296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8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99" r:id="rId27"/>
    <p:sldId id="278" r:id="rId28"/>
    <p:sldId id="279" r:id="rId29"/>
    <p:sldId id="280" r:id="rId30"/>
    <p:sldId id="281" r:id="rId31"/>
    <p:sldId id="282" r:id="rId32"/>
    <p:sldId id="284" r:id="rId33"/>
    <p:sldId id="285" r:id="rId34"/>
    <p:sldId id="286" r:id="rId35"/>
    <p:sldId id="287" r:id="rId36"/>
    <p:sldId id="297" r:id="rId37"/>
    <p:sldId id="298" r:id="rId38"/>
    <p:sldId id="290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6" autoAdjust="0"/>
  </p:normalViewPr>
  <p:slideViewPr>
    <p:cSldViewPr snapToGrid="0">
      <p:cViewPr varScale="1">
        <p:scale>
          <a:sx n="72" d="100"/>
          <a:sy n="72" d="100"/>
        </p:scale>
        <p:origin x="46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939A5-8FEF-414F-ACED-9E54DF73C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3104B5-E847-4CFF-B509-588F05C1B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542D7B-F989-420E-A05D-CCF85544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39823E-7118-4A49-BA16-D4BB4FD3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5E1600-86F6-4060-9246-D3CE50D8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50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6BF37-0D3B-4B51-9BC4-7FB3319C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22C5B3D-FD98-4E48-BABB-4A5E91496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C17965-4D51-4768-9481-DA8BABA2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1862B2-2685-4C5F-B0F0-E5388FF5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0BAB85-6E12-4DC7-A700-43FEF03C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59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7D2ABD-BE44-4840-A66E-D0E116574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F6153C-4592-4E13-A630-50CFC0E26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CEE463-26E3-414C-86BC-EFA557F01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EE9112-8143-4190-A9F3-9F94DA1C1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189925-3ECC-494C-9769-7E62A802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72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571FC-88CB-4023-B04D-F0A4704B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A7F6F-D619-4494-8F12-7423AE5D3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FD67AF-56DB-4D8C-8629-957EBDED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161F49-6E53-4844-8B5E-5BA29FE0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F17E6F-F4D1-4EAA-AC98-0232589A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52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5930C-09C3-4A25-BA38-3C5611EF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B46939-F0D4-45BA-BF02-5D8FEE633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8A2498-60A5-425C-9C9C-64B9B4E7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BF6B39-3F3B-49D7-9E88-944A27B13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AA581B-8A16-4330-B993-8B8DB6C9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00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E2365-295D-459C-AE94-349F6813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63A02E-7B48-4F7B-8BC6-2462AB59A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0964E9-E3BA-4305-8E57-3CE5C9F1A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68D225-DC1F-427B-A860-2600C873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B2DB60-E184-42B5-8615-4B1F1B15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9C2C67-8DB1-41A1-9A1A-2ACDE217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49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F0FDB-D80E-4334-94E4-514F11B1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C1BE8A-E979-4E7F-907E-13CA7073C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0461F7-C4B3-46E2-A58E-192CC0979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CEF129E-9C14-4CD1-BC1E-624737609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38782D8-DBB8-40ED-AA03-E53AAB1A7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888550A-48B5-422C-8035-74AD8840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C26B56-7ADE-42C4-BB6C-E238A485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0EFE6A8-19DA-4826-B396-ED9BBAB3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51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084AA-7A30-4DA3-B0CC-F945D4E9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0151E1-EA8B-4BB9-8735-53E994F4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A2AA72-6000-41AD-B60F-36C7A3BA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C0FF0A-DD35-4A32-98F7-7043840F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54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D19D81E-AA3A-4573-A731-9E2B1ECD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A8F14EC-F818-431A-913A-19CF615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79AAD8-1E68-461B-AF97-13A7CE73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26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5FE68-2CF4-4AFC-A69B-7BC3172D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E80279-E304-4A21-BC3A-34A3128B0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1A7BA1-22CF-4940-9470-17F7489CF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E0B946-DFF7-4E65-91C2-164D3952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149D12-E8E0-47E8-A79C-99CAAD0D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55A381-841E-4A47-940C-69D81506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27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92F93-5C26-4D6B-A464-6D197111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E642F6-B71A-47F1-A79F-83E2B4872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0CD9E4-20A5-4316-97BC-E219A718D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7EE996-5215-4516-AB55-1063AA73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945866-E356-4351-BD1F-FF17DC8D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0A067F-C393-4553-9621-4EF74810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2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6685A3-0284-434E-BD1C-FE365A22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47917B-A8F4-445B-8873-DE6897036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7A9DF5-C4D9-446E-9D71-53CEA947C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159E7-58BB-4E1C-93FB-7987FB0E975D}" type="datetimeFigureOut">
              <a:rPr lang="pt-BR" smtClean="0"/>
              <a:t>31/08/2020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5FDC89-76DB-4D65-9317-83979608D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4E661C-69E9-4FDD-86B1-3E87F0ABD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3D795-5359-4720-876B-CF2231B0E3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8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1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2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4.jfif"/><Relationship Id="rId4" Type="http://schemas.openxmlformats.org/officeDocument/2006/relationships/image" Target="../media/image13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0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5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8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0.jfif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1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3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4.jf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5.jf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1.jfif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6.jfif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7.jfif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8.jfif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2.jf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7.jfif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6.jf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7.jf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1.jfif"/><Relationship Id="rId4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hyperlink" Target="https://www.google.com/imgres?imgurl=https%3A%2F%2Flookaside.fbsbx.com%2Flookaside%2Fcrawler%2Fmedia%2F%3Fmedia_id%3D107875503970816&amp;imgrefurl=https%3A%2F%2Fwww.facebook.com%2Fpages%2Fcategory%2FBlogger%2FQualquer-coisa-a%25C3%25AD-107875503970816%2F&amp;tbnid=1qem99wBbCLBcM&amp;vet=12ahUKEwic9cKDt8brAhUHCbkGHUqqBeYQMygHegUIARCgAQ..i&amp;docid=E1iSft9Dn3bAEM&amp;w=300&amp;h=225&amp;q=qualquer%20coisa&amp;client=firefox-b-d&amp;ved=2ahUKEwic9cKDt8brAhUHCbkGHUqqBeYQMygHegUIARCgAQ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2.jf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3.jf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4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7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8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9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0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9F2510B-8883-4827-B345-6C6F638C3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84" y="730783"/>
            <a:ext cx="5469031" cy="5396433"/>
          </a:xfrm>
          <a:prstGeom prst="rect">
            <a:avLst/>
          </a:prstGeom>
        </p:spPr>
      </p:pic>
      <p:pic>
        <p:nvPicPr>
          <p:cNvPr id="13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D5CD540D-A547-4135-909F-2FB2FAFC4B2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27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1">
        <p:fade/>
      </p:transition>
    </mc:Choice>
    <mc:Fallback>
      <p:transition spd="med" advClick="0" advTm="6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8" objId="13"/>
        <p14:stopEvt time="3270" objId="1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pousando para foto&#10;&#10;Descrição gerada automaticamente">
            <a:extLst>
              <a:ext uri="{FF2B5EF4-FFF2-40B4-BE49-F238E27FC236}">
                <a16:creationId xmlns:a16="http://schemas.microsoft.com/office/drawing/2014/main" id="{32AF7DBD-4D8D-4E81-91FA-F8764CF3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29" y="28623"/>
            <a:ext cx="4149795" cy="682937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8F703BD-EA81-4818-B5F0-A9A99D18EDD3}"/>
              </a:ext>
            </a:extLst>
          </p:cNvPr>
          <p:cNvSpPr txBox="1"/>
          <p:nvPr/>
        </p:nvSpPr>
        <p:spPr>
          <a:xfrm>
            <a:off x="3042761" y="425534"/>
            <a:ext cx="559614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solidFill>
                  <a:srgbClr val="FFFF00"/>
                </a:solidFill>
                <a:highlight>
                  <a:srgbClr val="FF00FF"/>
                </a:highlight>
              </a:rPr>
              <a:t>TODO MUNDO </a:t>
            </a:r>
            <a:br>
              <a:rPr lang="pt-BR" sz="6600" b="1" dirty="0">
                <a:solidFill>
                  <a:srgbClr val="FFFF00"/>
                </a:solidFill>
                <a:highlight>
                  <a:srgbClr val="FF00FF"/>
                </a:highlight>
              </a:rPr>
            </a:br>
            <a:r>
              <a:rPr lang="pt-BR" sz="6600" b="1" dirty="0">
                <a:solidFill>
                  <a:srgbClr val="FFFF00"/>
                </a:solidFill>
                <a:highlight>
                  <a:srgbClr val="FF00FF"/>
                </a:highlight>
              </a:rPr>
              <a:t>FAZ</a:t>
            </a:r>
            <a:endParaRPr lang="pt-BR" b="1" dirty="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756B3FA4-9845-469C-937E-52FA7DE2AB9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5500" end="350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42" y="63865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70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F374845C-A721-4B66-8692-706E6A81B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62" y="1449957"/>
            <a:ext cx="6828276" cy="3958085"/>
          </a:xfrm>
          <a:prstGeom prst="rect">
            <a:avLst/>
          </a:prstGeom>
        </p:spPr>
      </p:pic>
      <p:sp>
        <p:nvSpPr>
          <p:cNvPr id="4" name="Sinal de Multiplicação 3">
            <a:extLst>
              <a:ext uri="{FF2B5EF4-FFF2-40B4-BE49-F238E27FC236}">
                <a16:creationId xmlns:a16="http://schemas.microsoft.com/office/drawing/2014/main" id="{BF8F5779-EC11-4023-865F-BBAD9C567BB1}"/>
              </a:ext>
            </a:extLst>
          </p:cNvPr>
          <p:cNvSpPr/>
          <p:nvPr/>
        </p:nvSpPr>
        <p:spPr>
          <a:xfrm>
            <a:off x="6953423" y="2881423"/>
            <a:ext cx="1244280" cy="938170"/>
          </a:xfrm>
          <a:custGeom>
            <a:avLst/>
            <a:gdLst>
              <a:gd name="connsiteX0" fmla="*/ 232423 w 1244280"/>
              <a:gd name="connsiteY0" fmla="*/ 313419 h 938170"/>
              <a:gd name="connsiteX1" fmla="*/ 365267 w 1244280"/>
              <a:gd name="connsiteY1" fmla="*/ 137231 h 938170"/>
              <a:gd name="connsiteX2" fmla="*/ 622140 w 1244280"/>
              <a:gd name="connsiteY2" fmla="*/ 330910 h 938170"/>
              <a:gd name="connsiteX3" fmla="*/ 879013 w 1244280"/>
              <a:gd name="connsiteY3" fmla="*/ 137231 h 938170"/>
              <a:gd name="connsiteX4" fmla="*/ 1011857 w 1244280"/>
              <a:gd name="connsiteY4" fmla="*/ 313419 h 938170"/>
              <a:gd name="connsiteX5" fmla="*/ 805400 w 1244280"/>
              <a:gd name="connsiteY5" fmla="*/ 469085 h 938170"/>
              <a:gd name="connsiteX6" fmla="*/ 1011857 w 1244280"/>
              <a:gd name="connsiteY6" fmla="*/ 624751 h 938170"/>
              <a:gd name="connsiteX7" fmla="*/ 879013 w 1244280"/>
              <a:gd name="connsiteY7" fmla="*/ 800939 h 938170"/>
              <a:gd name="connsiteX8" fmla="*/ 622140 w 1244280"/>
              <a:gd name="connsiteY8" fmla="*/ 607260 h 938170"/>
              <a:gd name="connsiteX9" fmla="*/ 365267 w 1244280"/>
              <a:gd name="connsiteY9" fmla="*/ 800939 h 938170"/>
              <a:gd name="connsiteX10" fmla="*/ 232423 w 1244280"/>
              <a:gd name="connsiteY10" fmla="*/ 624751 h 938170"/>
              <a:gd name="connsiteX11" fmla="*/ 438880 w 1244280"/>
              <a:gd name="connsiteY11" fmla="*/ 469085 h 938170"/>
              <a:gd name="connsiteX12" fmla="*/ 232423 w 1244280"/>
              <a:gd name="connsiteY12" fmla="*/ 313419 h 93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4280" h="938170" fill="none" extrusionOk="0">
                <a:moveTo>
                  <a:pt x="232423" y="313419"/>
                </a:moveTo>
                <a:cubicBezTo>
                  <a:pt x="239769" y="262031"/>
                  <a:pt x="335656" y="183399"/>
                  <a:pt x="365267" y="137231"/>
                </a:cubicBezTo>
                <a:cubicBezTo>
                  <a:pt x="452349" y="176252"/>
                  <a:pt x="515478" y="289513"/>
                  <a:pt x="622140" y="330910"/>
                </a:cubicBezTo>
                <a:cubicBezTo>
                  <a:pt x="665540" y="275578"/>
                  <a:pt x="765573" y="224304"/>
                  <a:pt x="879013" y="137231"/>
                </a:cubicBezTo>
                <a:cubicBezTo>
                  <a:pt x="932058" y="202010"/>
                  <a:pt x="944933" y="240723"/>
                  <a:pt x="1011857" y="313419"/>
                </a:cubicBezTo>
                <a:cubicBezTo>
                  <a:pt x="966462" y="354776"/>
                  <a:pt x="900555" y="392668"/>
                  <a:pt x="805400" y="469085"/>
                </a:cubicBezTo>
                <a:cubicBezTo>
                  <a:pt x="877279" y="514531"/>
                  <a:pt x="911663" y="553601"/>
                  <a:pt x="1011857" y="624751"/>
                </a:cubicBezTo>
                <a:cubicBezTo>
                  <a:pt x="995931" y="683876"/>
                  <a:pt x="906180" y="722471"/>
                  <a:pt x="879013" y="800939"/>
                </a:cubicBezTo>
                <a:cubicBezTo>
                  <a:pt x="757825" y="753967"/>
                  <a:pt x="751038" y="676331"/>
                  <a:pt x="622140" y="607260"/>
                </a:cubicBezTo>
                <a:cubicBezTo>
                  <a:pt x="527319" y="691452"/>
                  <a:pt x="402842" y="731667"/>
                  <a:pt x="365267" y="800939"/>
                </a:cubicBezTo>
                <a:cubicBezTo>
                  <a:pt x="292259" y="727053"/>
                  <a:pt x="290664" y="677594"/>
                  <a:pt x="232423" y="624751"/>
                </a:cubicBezTo>
                <a:cubicBezTo>
                  <a:pt x="272113" y="582528"/>
                  <a:pt x="362842" y="550673"/>
                  <a:pt x="438880" y="469085"/>
                </a:cubicBezTo>
                <a:cubicBezTo>
                  <a:pt x="362115" y="424423"/>
                  <a:pt x="326484" y="362994"/>
                  <a:pt x="232423" y="313419"/>
                </a:cubicBezTo>
                <a:close/>
              </a:path>
              <a:path w="1244280" h="938170" stroke="0" extrusionOk="0">
                <a:moveTo>
                  <a:pt x="232423" y="313419"/>
                </a:moveTo>
                <a:cubicBezTo>
                  <a:pt x="253955" y="244868"/>
                  <a:pt x="324052" y="211650"/>
                  <a:pt x="365267" y="137231"/>
                </a:cubicBezTo>
                <a:cubicBezTo>
                  <a:pt x="497465" y="194580"/>
                  <a:pt x="519738" y="255632"/>
                  <a:pt x="622140" y="330910"/>
                </a:cubicBezTo>
                <a:cubicBezTo>
                  <a:pt x="654826" y="267266"/>
                  <a:pt x="826470" y="190923"/>
                  <a:pt x="879013" y="137231"/>
                </a:cubicBezTo>
                <a:cubicBezTo>
                  <a:pt x="949210" y="192703"/>
                  <a:pt x="939891" y="254015"/>
                  <a:pt x="1011857" y="313419"/>
                </a:cubicBezTo>
                <a:cubicBezTo>
                  <a:pt x="973939" y="352657"/>
                  <a:pt x="898248" y="397208"/>
                  <a:pt x="805400" y="469085"/>
                </a:cubicBezTo>
                <a:cubicBezTo>
                  <a:pt x="893367" y="509713"/>
                  <a:pt x="938428" y="581755"/>
                  <a:pt x="1011857" y="624751"/>
                </a:cubicBezTo>
                <a:cubicBezTo>
                  <a:pt x="982827" y="688816"/>
                  <a:pt x="887065" y="748372"/>
                  <a:pt x="879013" y="800939"/>
                </a:cubicBezTo>
                <a:cubicBezTo>
                  <a:pt x="767824" y="724200"/>
                  <a:pt x="702520" y="656371"/>
                  <a:pt x="622140" y="607260"/>
                </a:cubicBezTo>
                <a:cubicBezTo>
                  <a:pt x="534782" y="719590"/>
                  <a:pt x="406579" y="739318"/>
                  <a:pt x="365267" y="800939"/>
                </a:cubicBezTo>
                <a:cubicBezTo>
                  <a:pt x="313772" y="740161"/>
                  <a:pt x="292445" y="686426"/>
                  <a:pt x="232423" y="624751"/>
                </a:cubicBezTo>
                <a:cubicBezTo>
                  <a:pt x="280934" y="571758"/>
                  <a:pt x="375801" y="554585"/>
                  <a:pt x="438880" y="469085"/>
                </a:cubicBezTo>
                <a:cubicBezTo>
                  <a:pt x="325406" y="407071"/>
                  <a:pt x="311887" y="338054"/>
                  <a:pt x="232423" y="313419"/>
                </a:cubicBezTo>
                <a:close/>
              </a:path>
            </a:pathLst>
          </a:custGeom>
          <a:solidFill>
            <a:srgbClr val="CC00CC"/>
          </a:solidFill>
          <a:ln w="3175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666058214">
                  <a:prstGeom prst="mathMultiply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9C095D30-A6AA-4656-A418-D0E4A5A7615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800" end="3455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05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alco, homem, televisão, em pé&#10;&#10;Descrição gerada automaticamente">
            <a:extLst>
              <a:ext uri="{FF2B5EF4-FFF2-40B4-BE49-F238E27FC236}">
                <a16:creationId xmlns:a16="http://schemas.microsoft.com/office/drawing/2014/main" id="{D2C0E9A1-EEB4-4E46-A2AA-92DD188C1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35" y="782387"/>
            <a:ext cx="7066729" cy="5293226"/>
          </a:xfrm>
          <a:prstGeom prst="rect">
            <a:avLst/>
          </a:prstGeom>
        </p:spPr>
      </p:pic>
      <p:pic>
        <p:nvPicPr>
          <p:cNvPr id="5" name="Imagem 4" descr="Mulher com cabelo no rosto&#10;&#10;Descrição gerada automaticamente">
            <a:extLst>
              <a:ext uri="{FF2B5EF4-FFF2-40B4-BE49-F238E27FC236}">
                <a16:creationId xmlns:a16="http://schemas.microsoft.com/office/drawing/2014/main" id="{6D300499-6493-479B-8CB4-3F39C82FC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01" y="209660"/>
            <a:ext cx="2143125" cy="21431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7B8210-FB72-4400-8836-16BABEA1633D}"/>
              </a:ext>
            </a:extLst>
          </p:cNvPr>
          <p:cNvSpPr txBox="1"/>
          <p:nvPr/>
        </p:nvSpPr>
        <p:spPr>
          <a:xfrm rot="2211113">
            <a:off x="1605517" y="5348177"/>
            <a:ext cx="3498081" cy="86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FFFF00"/>
                </a:solidFill>
                <a:highlight>
                  <a:srgbClr val="FF00FF"/>
                </a:highlight>
              </a:rPr>
              <a:t>PARABÉNS</a:t>
            </a:r>
          </a:p>
        </p:txBody>
      </p:sp>
      <p:pic>
        <p:nvPicPr>
          <p:cNvPr id="7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8AA1AA6D-4014-4A0A-A46A-A43A4C6A120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4300" end="340053.87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535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0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deira, no interior, mesa, edifício&#10;&#10;Descrição gerada automaticamente">
            <a:extLst>
              <a:ext uri="{FF2B5EF4-FFF2-40B4-BE49-F238E27FC236}">
                <a16:creationId xmlns:a16="http://schemas.microsoft.com/office/drawing/2014/main" id="{15C4D407-2B84-4BED-83EE-B1BD5B33B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80" y="1368973"/>
            <a:ext cx="5870368" cy="4285592"/>
          </a:xfrm>
          <a:prstGeom prst="rect">
            <a:avLst/>
          </a:prstGeom>
        </p:spPr>
      </p:pic>
      <p:pic>
        <p:nvPicPr>
          <p:cNvPr id="2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8BC68A51-22F9-45C5-B9B0-AD0E14020F4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500" end="333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27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2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animal, mamífero, ovelhas, elefante&#10;&#10;Descrição gerada automaticamente">
            <a:extLst>
              <a:ext uri="{FF2B5EF4-FFF2-40B4-BE49-F238E27FC236}">
                <a16:creationId xmlns:a16="http://schemas.microsoft.com/office/drawing/2014/main" id="{7FD2CA43-F91A-4CB1-A4CF-4E6FF9C09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99" y="896992"/>
            <a:ext cx="4034002" cy="5310064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E10D9DCF-2D96-4189-8D6F-4B94EF80FCE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7000" end="3192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1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EB1299B1-502B-4732-A76E-A9C818A2E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2643187"/>
            <a:ext cx="2914650" cy="1571625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908431AA-F6FA-4FC6-A048-D554F85826B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0800" end="3174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6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xícara, no interior, café, comida&#10;&#10;Descrição gerada automaticamente">
            <a:extLst>
              <a:ext uri="{FF2B5EF4-FFF2-40B4-BE49-F238E27FC236}">
                <a16:creationId xmlns:a16="http://schemas.microsoft.com/office/drawing/2014/main" id="{766E16AD-F7FE-4267-8DB0-DF08C78DC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8" y="1661947"/>
            <a:ext cx="7749034" cy="4339459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748003BB-318E-491F-9323-A00D9491079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2600" end="313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xícara, caneca, café, copo&#10;&#10;Descrição gerada automaticamente">
            <a:extLst>
              <a:ext uri="{FF2B5EF4-FFF2-40B4-BE49-F238E27FC236}">
                <a16:creationId xmlns:a16="http://schemas.microsoft.com/office/drawing/2014/main" id="{8638E65A-485D-4B82-991E-F9D17AF84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87" y="1827979"/>
            <a:ext cx="4027311" cy="3202042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0C7E3508-F48C-4BAA-967D-60D70D90A3A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7000" end="310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6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2982F19-3B60-4194-818E-779AE861E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127" y="0"/>
            <a:ext cx="7295745" cy="6858000"/>
          </a:xfrm>
          <a:prstGeom prst="rect">
            <a:avLst/>
          </a:prstGeom>
          <a:ln w="190500" cap="sq">
            <a:solidFill>
              <a:srgbClr val="FFFF00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EC7E444-2A0F-456F-842D-4714CC8FF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8" y="1502105"/>
            <a:ext cx="5421368" cy="4045175"/>
          </a:xfrm>
          <a:prstGeom prst="rect">
            <a:avLst/>
          </a:prstGeom>
          <a:ln w="190500" cap="sq">
            <a:solidFill>
              <a:srgbClr val="CC00CC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D9E03443-0DA6-405B-BC77-A60F3D09727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0000" end="301153.87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8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D6960599-B900-4A40-9A4B-9E831C89C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380" y="1958372"/>
            <a:ext cx="5282599" cy="3515330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FD6F57B7-931E-4FC9-B70A-333AC392D55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8500" end="281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7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73B3772A-EBA8-49DF-8F00-DDBEB0AF7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50" y="1176793"/>
            <a:ext cx="4609607" cy="4548146"/>
          </a:xfrm>
          <a:prstGeom prst="rect">
            <a:avLst/>
          </a:prstGeom>
        </p:spPr>
      </p:pic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299D0742-F1CD-4C6B-ACC0-2CE4BEC2ED9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0" end="4233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739" y="59596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9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misa, vestuário, macacão&#10;&#10;Descrição gerada automaticamente">
            <a:extLst>
              <a:ext uri="{FF2B5EF4-FFF2-40B4-BE49-F238E27FC236}">
                <a16:creationId xmlns:a16="http://schemas.microsoft.com/office/drawing/2014/main" id="{08DE5027-B917-4F09-A3C8-E43B50167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0"/>
            <a:ext cx="7886700" cy="6858000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4BE306B5-66AB-4212-8DC7-D6817806D5F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9001" end="271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0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raia com coqueiros&#10;&#10;Descrição gerada automaticamente">
            <a:extLst>
              <a:ext uri="{FF2B5EF4-FFF2-40B4-BE49-F238E27FC236}">
                <a16:creationId xmlns:a16="http://schemas.microsoft.com/office/drawing/2014/main" id="{A7E8FB02-1822-4E52-9642-EB66329C9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70" y="1420210"/>
            <a:ext cx="7373664" cy="4129252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1F2DC42F-2830-4094-AEA3-53DBEC6B572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8800" end="269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0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laca, desenho, neve, homem&#10;&#10;Descrição gerada automaticamente">
            <a:extLst>
              <a:ext uri="{FF2B5EF4-FFF2-40B4-BE49-F238E27FC236}">
                <a16:creationId xmlns:a16="http://schemas.microsoft.com/office/drawing/2014/main" id="{7EE6AD40-F3B0-4507-911F-D893A6E74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85" y="1633784"/>
            <a:ext cx="6828429" cy="3590432"/>
          </a:xfrm>
          <a:prstGeom prst="rect">
            <a:avLst/>
          </a:prstGeom>
        </p:spPr>
      </p:pic>
      <p:sp>
        <p:nvSpPr>
          <p:cNvPr id="4" name="Smiley 3">
            <a:extLst>
              <a:ext uri="{FF2B5EF4-FFF2-40B4-BE49-F238E27FC236}">
                <a16:creationId xmlns:a16="http://schemas.microsoft.com/office/drawing/2014/main" id="{A7B190A5-ADA0-48BE-8002-BBA72DABB1DA}"/>
              </a:ext>
            </a:extLst>
          </p:cNvPr>
          <p:cNvSpPr/>
          <p:nvPr/>
        </p:nvSpPr>
        <p:spPr>
          <a:xfrm>
            <a:off x="1815231" y="788495"/>
            <a:ext cx="1733107" cy="1690577"/>
          </a:xfrm>
          <a:prstGeom prst="smileyFace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8150A75B-16CD-4A8E-BED4-464D3C706AC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1001" end="268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7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5F4FDF03-34E0-46D7-B788-B0A28FD8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52" y="1300645"/>
            <a:ext cx="6396695" cy="4256710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3987B513-337A-40D7-BC51-0808BB669DE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2000" end="2642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1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3340FC49-3867-4337-A16F-C4FBDE6150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5801" end="260053.8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3" name="Imagem 2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8506DE1F-C86E-4137-95BB-9CB78FD7F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557462"/>
            <a:ext cx="2619375" cy="17430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59E923-A368-43B2-B15E-E573FED96874}"/>
              </a:ext>
            </a:extLst>
          </p:cNvPr>
          <p:cNvSpPr txBox="1"/>
          <p:nvPr/>
        </p:nvSpPr>
        <p:spPr>
          <a:xfrm>
            <a:off x="7404101" y="1605516"/>
            <a:ext cx="18713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err="1">
                <a:solidFill>
                  <a:srgbClr val="FFFF00"/>
                </a:solidFill>
                <a:highlight>
                  <a:srgbClr val="FF00FF"/>
                </a:highlight>
              </a:rPr>
              <a:t>di</a:t>
            </a:r>
            <a:r>
              <a:rPr lang="pt-BR" sz="5400" dirty="0">
                <a:solidFill>
                  <a:srgbClr val="FFFF00"/>
                </a:solidFill>
                <a:highlight>
                  <a:srgbClr val="FF00FF"/>
                </a:highlight>
              </a:rPr>
              <a:t> novo </a:t>
            </a:r>
            <a:r>
              <a:rPr lang="pt-BR" sz="5400" dirty="0" err="1">
                <a:solidFill>
                  <a:srgbClr val="FFFF00"/>
                </a:solidFill>
                <a:highlight>
                  <a:srgbClr val="FF00FF"/>
                </a:highlight>
              </a:rPr>
              <a:t>di</a:t>
            </a:r>
            <a:r>
              <a:rPr lang="pt-BR" sz="5400" dirty="0">
                <a:solidFill>
                  <a:srgbClr val="FFFF00"/>
                </a:solidFill>
                <a:highlight>
                  <a:srgbClr val="FF00FF"/>
                </a:highlight>
              </a:rPr>
              <a:t> novo</a:t>
            </a:r>
          </a:p>
        </p:txBody>
      </p:sp>
    </p:spTree>
    <p:extLst>
      <p:ext uri="{BB962C8B-B14F-4D97-AF65-F5344CB8AC3E}">
        <p14:creationId xmlns:p14="http://schemas.microsoft.com/office/powerpoint/2010/main" val="2965544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C4BCAF2E-AEE1-4E7D-9B41-76B82E703C2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7000" end="255053.8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3" name="Imagem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19E192D-DD07-4A26-84B6-80254DD2F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8A9FCA0-A344-4855-8174-F7A3E598BFD6}"/>
              </a:ext>
            </a:extLst>
          </p:cNvPr>
          <p:cNvSpPr txBox="1"/>
          <p:nvPr/>
        </p:nvSpPr>
        <p:spPr>
          <a:xfrm>
            <a:off x="7189077" y="1629102"/>
            <a:ext cx="3363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FFFF00"/>
                </a:solidFill>
                <a:highlight>
                  <a:srgbClr val="FF00FF"/>
                </a:highlight>
              </a:rPr>
              <a:t>NÂO PODI</a:t>
            </a:r>
            <a:endParaRPr lang="pt-BR" sz="3200" dirty="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9404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8C7A396C-18E7-41DE-A654-AF080379B8C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5001" end="245253.8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3" name="Imagem 2" descr="Uma imagem contendo animal, ao ar livre, pássaro, réptil&#10;&#10;Descrição gerada automaticamente">
            <a:extLst>
              <a:ext uri="{FF2B5EF4-FFF2-40B4-BE49-F238E27FC236}">
                <a16:creationId xmlns:a16="http://schemas.microsoft.com/office/drawing/2014/main" id="{5D64EA62-9A33-4717-AFC4-88375CFC1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16" y="1345351"/>
            <a:ext cx="5860653" cy="388586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B94D761-4034-47D0-8457-BD2ECB079802}"/>
              </a:ext>
            </a:extLst>
          </p:cNvPr>
          <p:cNvSpPr txBox="1"/>
          <p:nvPr/>
        </p:nvSpPr>
        <p:spPr>
          <a:xfrm>
            <a:off x="8802769" y="3942989"/>
            <a:ext cx="15103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rgbClr val="FFFF00"/>
                </a:solidFill>
                <a:highlight>
                  <a:srgbClr val="FF00FF"/>
                </a:highlight>
              </a:rPr>
              <a:t>+A</a:t>
            </a:r>
            <a:endParaRPr lang="pt-BR" dirty="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244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1B314A70-4F21-4492-9C4C-C4158BECB0F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4801" end="241053.8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03243E7-FCF0-4735-B0E1-BFB6DF973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56" y="1674832"/>
            <a:ext cx="5272088" cy="35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FF35DEFC-8539-4CF3-9986-33B4E0AFC22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9001" end="233052.8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3" name="Imagem 2" descr="Uma imagem contendo foto, mulher, frente, placa&#10;&#10;Descrição gerada automaticamente">
            <a:extLst>
              <a:ext uri="{FF2B5EF4-FFF2-40B4-BE49-F238E27FC236}">
                <a16:creationId xmlns:a16="http://schemas.microsoft.com/office/drawing/2014/main" id="{CAC81A00-75F4-4165-AA37-55F668161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14387"/>
            <a:ext cx="68580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CF50B79-AFBA-4789-B52D-DD03EE850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386708"/>
            <a:ext cx="5444030" cy="4802588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F2138006-E562-43B9-B5BD-61ADCBC2EC0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7002" end="229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, computador&#10;&#10;Descrição gerada automaticamente">
            <a:extLst>
              <a:ext uri="{FF2B5EF4-FFF2-40B4-BE49-F238E27FC236}">
                <a16:creationId xmlns:a16="http://schemas.microsoft.com/office/drawing/2014/main" id="{40F551CD-0902-4EFF-9D39-737B31848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48BFA6BD-7311-4CA1-81A2-2618FCDA20A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60" end="4219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5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atletismo, placar, mesa&#10;&#10;Descrição gerada automaticamente">
            <a:extLst>
              <a:ext uri="{FF2B5EF4-FFF2-40B4-BE49-F238E27FC236}">
                <a16:creationId xmlns:a16="http://schemas.microsoft.com/office/drawing/2014/main" id="{9B1C2D7F-1743-4CBE-923A-06FBE51FA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27" y="1766888"/>
            <a:ext cx="7583376" cy="3709003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41DC99A1-F79A-437E-8FC9-7E214D95339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1001" end="223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rno&#10;&#10;Descrição gerada automaticamente">
            <a:extLst>
              <a:ext uri="{FF2B5EF4-FFF2-40B4-BE49-F238E27FC236}">
                <a16:creationId xmlns:a16="http://schemas.microsoft.com/office/drawing/2014/main" id="{038DB631-72D8-4CD9-9CFF-3BBD9168E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38" y="2385848"/>
            <a:ext cx="5644668" cy="294979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EFBA7A6-96A9-4DA7-A988-768154FF9CA4}"/>
              </a:ext>
            </a:extLst>
          </p:cNvPr>
          <p:cNvSpPr/>
          <p:nvPr/>
        </p:nvSpPr>
        <p:spPr>
          <a:xfrm>
            <a:off x="7126014" y="3741683"/>
            <a:ext cx="2638096" cy="451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D60DDD-6889-46E7-93CE-6F6A6D2EF4C8}"/>
              </a:ext>
            </a:extLst>
          </p:cNvPr>
          <p:cNvSpPr/>
          <p:nvPr/>
        </p:nvSpPr>
        <p:spPr>
          <a:xfrm>
            <a:off x="7695857" y="4959897"/>
            <a:ext cx="2638096" cy="451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DF5DFF29-AB0B-497B-92CF-362DC652600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5000" end="214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88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2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59B14B15-4705-4C72-A3C0-5310982304F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6000" end="186053.8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6" name="Imagem 5" descr="Uma imagem contendo foto, tela, homem, comida&#10;&#10;Descrição gerada automaticamente">
            <a:extLst>
              <a:ext uri="{FF2B5EF4-FFF2-40B4-BE49-F238E27FC236}">
                <a16:creationId xmlns:a16="http://schemas.microsoft.com/office/drawing/2014/main" id="{7EFF98F8-96C0-4D66-BA60-23283E6C4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1719262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1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308916C-70A3-4C63-A70F-2C03E89D4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0FD08085-2662-4E95-8BC8-B784253B7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5245" y="3867807"/>
            <a:ext cx="1891082" cy="1602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D6A8335E-E905-4036-A349-68533766B07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4000" end="140053.87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0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com violão na mão&#10;&#10;Descrição gerada automaticamente">
            <a:extLst>
              <a:ext uri="{FF2B5EF4-FFF2-40B4-BE49-F238E27FC236}">
                <a16:creationId xmlns:a16="http://schemas.microsoft.com/office/drawing/2014/main" id="{A0578ADF-D4FB-4692-9ED6-C60B4857C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98" y="1154083"/>
            <a:ext cx="6593404" cy="454983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C0768C-F823-4EA3-A4D0-8A5635561E28}"/>
              </a:ext>
            </a:extLst>
          </p:cNvPr>
          <p:cNvSpPr txBox="1"/>
          <p:nvPr/>
        </p:nvSpPr>
        <p:spPr>
          <a:xfrm>
            <a:off x="7575269" y="648586"/>
            <a:ext cx="14109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rgbClr val="FFFF00"/>
                </a:solidFill>
                <a:highlight>
                  <a:srgbClr val="FF00FF"/>
                </a:highlight>
              </a:rPr>
              <a:t> JR</a:t>
            </a:r>
            <a:endParaRPr lang="pt-BR" dirty="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F4823231-DD58-4875-B22E-5A1FD3EDF9F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90000" end="130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9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FB678E99-6A3D-45EE-A9C0-42D0370ED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48" y="1719553"/>
            <a:ext cx="5555703" cy="341889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A45FEB-D6E2-497E-8D28-9EFE422D3013}"/>
              </a:ext>
            </a:extLst>
          </p:cNvPr>
          <p:cNvSpPr txBox="1"/>
          <p:nvPr/>
        </p:nvSpPr>
        <p:spPr>
          <a:xfrm>
            <a:off x="3900686" y="975017"/>
            <a:ext cx="43906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FFFF00"/>
                </a:solidFill>
                <a:highlight>
                  <a:srgbClr val="FF00FF"/>
                </a:highlight>
              </a:rPr>
              <a:t>SEJA SINCERE</a:t>
            </a:r>
          </a:p>
        </p:txBody>
      </p:sp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367FB400-CE93-4CA7-BA22-DE48730BA45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1000" end="1045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9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sobre foto de homem&#10;&#10;Descrição gerada automaticamente">
            <a:extLst>
              <a:ext uri="{FF2B5EF4-FFF2-40B4-BE49-F238E27FC236}">
                <a16:creationId xmlns:a16="http://schemas.microsoft.com/office/drawing/2014/main" id="{29F0B2A4-FF1C-495D-98FA-48258CDB2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37" y="1612355"/>
            <a:ext cx="4957926" cy="3633289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32D20A31-1C06-41F1-ACB9-4DAB22C7204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5000" end="862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sporte, pessoa, homem, olhando&#10;&#10;Descrição gerada automaticamente">
            <a:extLst>
              <a:ext uri="{FF2B5EF4-FFF2-40B4-BE49-F238E27FC236}">
                <a16:creationId xmlns:a16="http://schemas.microsoft.com/office/drawing/2014/main" id="{82A04804-9A25-4102-B5D7-75DFECC15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543050"/>
            <a:ext cx="6527800" cy="3771900"/>
          </a:xfrm>
          <a:prstGeom prst="rect">
            <a:avLst/>
          </a:prstGeom>
        </p:spPr>
      </p:pic>
      <p:pic>
        <p:nvPicPr>
          <p:cNvPr id="5" name="Imagem 4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DA1CF876-4917-41A7-9BC7-F9B2C57C1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8130">
            <a:off x="1522411" y="4354730"/>
            <a:ext cx="2619375" cy="1743075"/>
          </a:xfrm>
          <a:prstGeom prst="rect">
            <a:avLst/>
          </a:prstGeom>
        </p:spPr>
      </p:pic>
      <p:pic>
        <p:nvPicPr>
          <p:cNvPr id="6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B3FE2FF5-DD50-48C6-AAFF-AFBF0343EEC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4000" end="82053.87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48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menino, homem, jovem&#10;&#10;Descrição gerada automaticamente">
            <a:extLst>
              <a:ext uri="{FF2B5EF4-FFF2-40B4-BE49-F238E27FC236}">
                <a16:creationId xmlns:a16="http://schemas.microsoft.com/office/drawing/2014/main" id="{7379B775-FDB1-4922-938A-A985343DD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06" y="2220310"/>
            <a:ext cx="4695787" cy="26413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C59A725-5870-40F9-88A5-D4E867721E0F}"/>
              </a:ext>
            </a:extLst>
          </p:cNvPr>
          <p:cNvSpPr txBox="1"/>
          <p:nvPr/>
        </p:nvSpPr>
        <p:spPr>
          <a:xfrm>
            <a:off x="5255172" y="1765738"/>
            <a:ext cx="48567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FFFF00"/>
                </a:solidFill>
                <a:highlight>
                  <a:srgbClr val="FF00FF"/>
                </a:highlight>
              </a:rPr>
              <a:t>RINDO DE NERVOSO</a:t>
            </a:r>
            <a:endParaRPr lang="pt-BR" dirty="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1ADF0C03-DCA7-4A10-B9C5-F850ABE4891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8000" end="77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62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m pé, gato, bola, relógio&#10;&#10;Descrição gerada automaticamente">
            <a:extLst>
              <a:ext uri="{FF2B5EF4-FFF2-40B4-BE49-F238E27FC236}">
                <a16:creationId xmlns:a16="http://schemas.microsoft.com/office/drawing/2014/main" id="{1DA473AA-5F2E-4F11-B953-899762A85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933450"/>
            <a:ext cx="9982200" cy="4991100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EC322E16-6310-4427-ACC0-C7E7BA00AE8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53000" end="62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2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quer coisa aí - Home | Facebook">
            <a:hlinkClick r:id="rId4"/>
            <a:extLst>
              <a:ext uri="{FF2B5EF4-FFF2-40B4-BE49-F238E27FC236}">
                <a16:creationId xmlns:a16="http://schemas.microsoft.com/office/drawing/2014/main" id="{DB58BA1B-3CE3-440E-95CB-DB233C2D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405048"/>
            <a:ext cx="5462546" cy="40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6A26CF94-2678-459D-A348-29980220DD6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200" end="412953.87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432" y="62254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chorro com a língua de fora&#10;&#10;Descrição gerada automaticamente">
            <a:extLst>
              <a:ext uri="{FF2B5EF4-FFF2-40B4-BE49-F238E27FC236}">
                <a16:creationId xmlns:a16="http://schemas.microsoft.com/office/drawing/2014/main" id="{5ECC85B6-F83E-4AAC-B981-4CC1BDB72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F14F4D6E-5BCD-4360-9FC4-7DCDE78EC39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7000" end="54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itor de computador&#10;&#10;Descrição gerada automaticamente">
            <a:extLst>
              <a:ext uri="{FF2B5EF4-FFF2-40B4-BE49-F238E27FC236}">
                <a16:creationId xmlns:a16="http://schemas.microsoft.com/office/drawing/2014/main" id="{20A51C31-746B-410B-BD5E-B9C827B79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50" y="1724025"/>
            <a:ext cx="6130981" cy="3905500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57160DF0-3F58-4244-BD5A-396EB93D4E6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78000" end="48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2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316AC379-435E-4F4D-B03A-89EBD9672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43" y="719302"/>
            <a:ext cx="6919585" cy="518301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55B1ED-FE73-4770-844A-A77ABAA88D45}"/>
              </a:ext>
            </a:extLst>
          </p:cNvPr>
          <p:cNvSpPr txBox="1"/>
          <p:nvPr/>
        </p:nvSpPr>
        <p:spPr>
          <a:xfrm>
            <a:off x="5208105" y="4939749"/>
            <a:ext cx="235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FF00"/>
                </a:solidFill>
                <a:highlight>
                  <a:srgbClr val="FF00FF"/>
                </a:highlight>
              </a:rPr>
              <a:t>DEMITIDO</a:t>
            </a:r>
          </a:p>
        </p:txBody>
      </p:sp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16B1611C-EFF7-4E12-9404-2488071650D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2000" end="1209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106" y="62467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8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esenho, caixa, frutas&#10;&#10;Descrição gerada automaticamente">
            <a:extLst>
              <a:ext uri="{FF2B5EF4-FFF2-40B4-BE49-F238E27FC236}">
                <a16:creationId xmlns:a16="http://schemas.microsoft.com/office/drawing/2014/main" id="{54FE20B7-D368-43F6-8490-821A682AA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29" y="1227329"/>
            <a:ext cx="4403341" cy="440334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E59F95E-E5D2-48A0-885C-D6AC932349FD}"/>
              </a:ext>
            </a:extLst>
          </p:cNvPr>
          <p:cNvSpPr txBox="1"/>
          <p:nvPr/>
        </p:nvSpPr>
        <p:spPr>
          <a:xfrm rot="19335045">
            <a:off x="6018029" y="3961836"/>
            <a:ext cx="20879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FFFF00"/>
                </a:solidFill>
                <a:highlight>
                  <a:srgbClr val="FF00FF"/>
                </a:highlight>
              </a:rPr>
              <a:t>RODO</a:t>
            </a:r>
            <a:endParaRPr lang="pt-BR" dirty="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079C8BF5-1DAE-4E7F-A118-040826853AF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2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595" y="62148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908C3613-3B2C-48EF-AAE7-D2E1F1FB7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CAAC6FAD-FB11-47A1-B65B-56F28516C44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110" end="3997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107" y="62573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2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2702BE43-BB36-40B3-9FCD-A13D30CDD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85" y="518455"/>
            <a:ext cx="9213467" cy="613114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054EBC4-838E-47DB-A845-5DC4D5D6020A}"/>
              </a:ext>
            </a:extLst>
          </p:cNvPr>
          <p:cNvSpPr txBox="1"/>
          <p:nvPr/>
        </p:nvSpPr>
        <p:spPr>
          <a:xfrm>
            <a:off x="2007703" y="4313581"/>
            <a:ext cx="399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FFFF00"/>
                </a:solidFill>
                <a:highlight>
                  <a:srgbClr val="FF00FF"/>
                </a:highlight>
              </a:rPr>
              <a:t>POG</a:t>
            </a:r>
            <a:endParaRPr lang="pt-BR" sz="1100" dirty="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  <p:pic>
        <p:nvPicPr>
          <p:cNvPr id="5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720A8F94-A7C9-4544-8821-5AAC8B89D95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300" end="391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9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segurando, homem, placa&#10;&#10;Descrição gerada automaticamente">
            <a:extLst>
              <a:ext uri="{FF2B5EF4-FFF2-40B4-BE49-F238E27FC236}">
                <a16:creationId xmlns:a16="http://schemas.microsoft.com/office/drawing/2014/main" id="{4C4A35DA-0435-45ED-AA7F-4C5B25692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93" y="800099"/>
            <a:ext cx="9081595" cy="50856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07A3B0-76C5-49EC-B367-81626748E6F0}"/>
              </a:ext>
            </a:extLst>
          </p:cNvPr>
          <p:cNvSpPr txBox="1"/>
          <p:nvPr/>
        </p:nvSpPr>
        <p:spPr>
          <a:xfrm>
            <a:off x="7462345" y="1292772"/>
            <a:ext cx="32143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800" dirty="0">
                <a:solidFill>
                  <a:srgbClr val="FFFF00"/>
                </a:solidFill>
                <a:highlight>
                  <a:srgbClr val="FF00FF"/>
                </a:highlight>
              </a:rPr>
              <a:t>POC</a:t>
            </a:r>
            <a:endParaRPr lang="pt-BR" dirty="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  <p:pic>
        <p:nvPicPr>
          <p:cNvPr id="7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6A8F618D-876D-43F1-8E4B-28E44ED3A3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9001" end="375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09" y="63546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5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um cachorro&#10;&#10;Descrição gerada automaticamente">
            <a:extLst>
              <a:ext uri="{FF2B5EF4-FFF2-40B4-BE49-F238E27FC236}">
                <a16:creationId xmlns:a16="http://schemas.microsoft.com/office/drawing/2014/main" id="{CDBE825A-A936-4F64-B9EC-5BE6AA941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23" y="1531227"/>
            <a:ext cx="4399236" cy="43992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FA5F16-ED4E-49D4-BBA6-BBBCF016ACE1}"/>
              </a:ext>
            </a:extLst>
          </p:cNvPr>
          <p:cNvSpPr txBox="1"/>
          <p:nvPr/>
        </p:nvSpPr>
        <p:spPr>
          <a:xfrm>
            <a:off x="1679713" y="606287"/>
            <a:ext cx="76730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rgbClr val="FFFF00"/>
                </a:solidFill>
                <a:highlight>
                  <a:srgbClr val="FF00FF"/>
                </a:highlight>
              </a:rPr>
              <a:t>XGH</a:t>
            </a:r>
            <a:endParaRPr lang="pt-BR" dirty="0">
              <a:solidFill>
                <a:srgbClr val="FFFF00"/>
              </a:solidFill>
              <a:highlight>
                <a:srgbClr val="FF00FF"/>
              </a:highlight>
            </a:endParaRPr>
          </a:p>
        </p:txBody>
      </p:sp>
      <p:pic>
        <p:nvPicPr>
          <p:cNvPr id="7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F88442E1-0F59-4316-84B5-22E7ABA9CFF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4000" end="359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1574" y="36453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1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deira, no interior, mesa, edifício&#10;&#10;Descrição gerada automaticamente">
            <a:extLst>
              <a:ext uri="{FF2B5EF4-FFF2-40B4-BE49-F238E27FC236}">
                <a16:creationId xmlns:a16="http://schemas.microsoft.com/office/drawing/2014/main" id="{15C4D407-2B84-4BED-83EE-B1BD5B33B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80" y="1368973"/>
            <a:ext cx="5870368" cy="4285592"/>
          </a:xfrm>
          <a:prstGeom prst="rect">
            <a:avLst/>
          </a:prstGeom>
        </p:spPr>
      </p:pic>
      <p:pic>
        <p:nvPicPr>
          <p:cNvPr id="4" name="podprogramar-006-pog2">
            <a:hlinkClick r:id="" action="ppaction://media"/>
            <a:extLst>
              <a:ext uri="{FF2B5EF4-FFF2-40B4-BE49-F238E27FC236}">
                <a16:creationId xmlns:a16="http://schemas.microsoft.com/office/drawing/2014/main" id="{F7E31D18-C52B-4509-8129-75D08F157AA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1100" end="354053.87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25</Words>
  <Application>Microsoft Office PowerPoint</Application>
  <PresentationFormat>Widescreen</PresentationFormat>
  <Paragraphs>13</Paragraphs>
  <Slides>43</Slides>
  <Notes>0</Notes>
  <HiddenSlides>0</HiddenSlides>
  <MMClips>43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Silveira dos Santos</dc:creator>
  <cp:lastModifiedBy>Lucas Silveira dos Santos</cp:lastModifiedBy>
  <cp:revision>31</cp:revision>
  <dcterms:created xsi:type="dcterms:W3CDTF">2020-08-31T21:54:17Z</dcterms:created>
  <dcterms:modified xsi:type="dcterms:W3CDTF">2020-09-01T02:18:38Z</dcterms:modified>
</cp:coreProperties>
</file>